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6459" autoAdjust="0"/>
  </p:normalViewPr>
  <p:slideViewPr>
    <p:cSldViewPr>
      <p:cViewPr>
        <p:scale>
          <a:sx n="66" d="100"/>
          <a:sy n="66" d="100"/>
        </p:scale>
        <p:origin x="-1470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gif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gif"/><Relationship Id="rId20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gi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http://www.optimaservis.su/lejachiy_policeyskiy_idn/lejachiy_policeyskiy_ustano.jpg" TargetMode="External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>
          <a:xfrm>
            <a:off x="876004" y="5804618"/>
            <a:ext cx="402481" cy="3584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50" y="-13101"/>
            <a:ext cx="9181678" cy="687110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2" name="Прямая соединительная линия 171"/>
          <p:cNvCxnSpPr>
            <a:stCxn id="160" idx="1"/>
          </p:cNvCxnSpPr>
          <p:nvPr/>
        </p:nvCxnSpPr>
        <p:spPr>
          <a:xfrm>
            <a:off x="503863" y="2457020"/>
            <a:ext cx="905480" cy="8184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9292" y="1018273"/>
            <a:ext cx="4855793" cy="75454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Детский сад №39 «Весёлый улей»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Набережные Челны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931" y="116632"/>
            <a:ext cx="82805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План-схема безопасного маршрута движения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3822337"/>
            <a:ext cx="2592288" cy="9117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Детский сад №39 «Весёлый улей»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Пр. </a:t>
            </a:r>
            <a:r>
              <a:rPr lang="ru-RU" sz="1600" dirty="0" err="1" smtClean="0">
                <a:solidFill>
                  <a:schemeClr val="tx1"/>
                </a:solidFill>
              </a:rPr>
              <a:t>Сююмбике</a:t>
            </a:r>
            <a:r>
              <a:rPr lang="ru-RU" sz="1600" dirty="0" smtClean="0">
                <a:solidFill>
                  <a:schemeClr val="tx1"/>
                </a:solidFill>
              </a:rPr>
              <a:t>, 41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5805264"/>
            <a:ext cx="8928991" cy="89792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" y="1740441"/>
            <a:ext cx="8941022" cy="88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42086" y="3303166"/>
            <a:ext cx="4032449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74484" y="3734928"/>
            <a:ext cx="4930373" cy="1006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2592" y="1986220"/>
            <a:ext cx="8925817" cy="455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0679" y="5906344"/>
            <a:ext cx="8925816" cy="2827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3" y="6309320"/>
            <a:ext cx="894102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 rot="16200000">
            <a:off x="-383489" y="3618962"/>
            <a:ext cx="4158476" cy="455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5288602" y="3600249"/>
            <a:ext cx="4111407" cy="4552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5471" y="5317732"/>
            <a:ext cx="591884" cy="386009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16200000">
            <a:off x="5044813" y="5124698"/>
            <a:ext cx="380047" cy="301018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7972595" y="4172919"/>
            <a:ext cx="895423" cy="485660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6200000">
            <a:off x="5361763" y="4445963"/>
            <a:ext cx="2129545" cy="301018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84327" y="5360228"/>
            <a:ext cx="1191699" cy="301018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97955" y="2776711"/>
            <a:ext cx="491705" cy="301017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175989" y="3142426"/>
            <a:ext cx="491705" cy="199710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635896" y="3142426"/>
            <a:ext cx="271446" cy="307817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602845" y="3435975"/>
            <a:ext cx="974199" cy="335243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6200000">
            <a:off x="4817732" y="2897436"/>
            <a:ext cx="492667" cy="172677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5400000">
            <a:off x="5468083" y="2947597"/>
            <a:ext cx="603927" cy="183615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395241" y="3128831"/>
            <a:ext cx="361298" cy="214452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35896" y="3440432"/>
            <a:ext cx="798412" cy="239518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149485" y="5107999"/>
            <a:ext cx="748935" cy="329935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42931" y="3033315"/>
            <a:ext cx="701215" cy="301017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6200000">
            <a:off x="8100379" y="3143234"/>
            <a:ext cx="545440" cy="301706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6200000">
            <a:off x="127806" y="3460586"/>
            <a:ext cx="1119098" cy="301017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42931" y="3869627"/>
            <a:ext cx="642830" cy="301017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097946" y="2743605"/>
            <a:ext cx="594589" cy="183614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5239854" y="3243805"/>
            <a:ext cx="392481" cy="162533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4780791" y="2930739"/>
            <a:ext cx="183705" cy="423372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4448653" y="3280080"/>
            <a:ext cx="530452" cy="105843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 rot="5400000">
            <a:off x="3057213" y="3091447"/>
            <a:ext cx="346215" cy="155163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95472" y="4335295"/>
            <a:ext cx="690290" cy="264514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10679" y="4987797"/>
            <a:ext cx="675083" cy="272219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232477" y="4657904"/>
            <a:ext cx="875893" cy="230675"/>
          </a:xfrm>
          <a:prstGeom prst="rect">
            <a:avLst/>
          </a:prstGeom>
          <a:solidFill>
            <a:srgbClr val="FF996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640" y="592138"/>
            <a:ext cx="2061464" cy="1132358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sp>
        <p:nvSpPr>
          <p:cNvPr id="46" name="Прямоугольник 45"/>
          <p:cNvSpPr/>
          <p:nvPr/>
        </p:nvSpPr>
        <p:spPr>
          <a:xfrm>
            <a:off x="1963506" y="5603547"/>
            <a:ext cx="234266" cy="25809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177343" y="5595125"/>
            <a:ext cx="250511" cy="25227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596188" y="5641956"/>
            <a:ext cx="216171" cy="2397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877222" y="5641955"/>
            <a:ext cx="199734" cy="20544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47989" y="2475142"/>
            <a:ext cx="216722" cy="21745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74492" y="5595125"/>
            <a:ext cx="256212" cy="252270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989" y="2475142"/>
            <a:ext cx="220849" cy="217451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913" y="5650973"/>
            <a:ext cx="227695" cy="224192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73467" y="5647024"/>
            <a:ext cx="203502" cy="20037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025" y="5614982"/>
            <a:ext cx="241208" cy="237497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564103" y="2348880"/>
            <a:ext cx="694539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503864" y="6461720"/>
            <a:ext cx="767361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>
            <a:off x="325849" y="2060848"/>
            <a:ext cx="73538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12" idx="3"/>
          </p:cNvCxnSpPr>
          <p:nvPr/>
        </p:nvCxnSpPr>
        <p:spPr>
          <a:xfrm flipH="1" flipV="1">
            <a:off x="340803" y="6045935"/>
            <a:ext cx="8695692" cy="17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2255578" y="5838881"/>
            <a:ext cx="4577169" cy="851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>
            <a:stCxn id="1042" idx="3"/>
          </p:cNvCxnSpPr>
          <p:nvPr/>
        </p:nvCxnSpPr>
        <p:spPr>
          <a:xfrm>
            <a:off x="2211273" y="4993683"/>
            <a:ext cx="3981669" cy="914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 flipV="1">
            <a:off x="2073518" y="3749273"/>
            <a:ext cx="3466900" cy="445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2255578" y="2543941"/>
            <a:ext cx="4749507" cy="1433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4" name="Picture 108" descr="Лежачий полицейский - установка, продажа, купить лежачий полицейский, цена доступная."/>
          <p:cNvPicPr>
            <a:picLocks noChangeAspect="1" noChangeArrowheads="1"/>
          </p:cNvPicPr>
          <p:nvPr/>
        </p:nvPicPr>
        <p:blipFill>
          <a:blip r:embed="rId8" r:link="rId9" cstate="print"/>
          <a:srcRect l="35754" t="22163" r="35954" b="17229"/>
          <a:stretch>
            <a:fillRect/>
          </a:stretch>
        </p:blipFill>
        <p:spPr bwMode="auto">
          <a:xfrm rot="5400000" flipV="1">
            <a:off x="951353" y="2165178"/>
            <a:ext cx="493154" cy="10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" name="Picture 108" descr="Лежачий полицейский - установка, продажа, купить лежачий полицейский, цена доступная."/>
          <p:cNvPicPr>
            <a:picLocks noChangeAspect="1" noChangeArrowheads="1"/>
          </p:cNvPicPr>
          <p:nvPr/>
        </p:nvPicPr>
        <p:blipFill>
          <a:blip r:embed="rId8" r:link="rId9" cstate="print"/>
          <a:srcRect l="35754" t="22163" r="35954" b="17229"/>
          <a:stretch>
            <a:fillRect/>
          </a:stretch>
        </p:blipFill>
        <p:spPr bwMode="auto">
          <a:xfrm rot="16200000" flipV="1">
            <a:off x="2288013" y="2163320"/>
            <a:ext cx="526292" cy="9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Picture 108" descr="Лежачий полицейский - установка, продажа, купить лежачий полицейский, цена доступная."/>
          <p:cNvPicPr>
            <a:picLocks noChangeAspect="1" noChangeArrowheads="1"/>
          </p:cNvPicPr>
          <p:nvPr/>
        </p:nvPicPr>
        <p:blipFill>
          <a:blip r:embed="rId8" r:link="rId9" cstate="print"/>
          <a:srcRect l="35754" t="22163" r="35954" b="17229"/>
          <a:stretch>
            <a:fillRect/>
          </a:stretch>
        </p:blipFill>
        <p:spPr bwMode="auto">
          <a:xfrm rot="16200000" flipV="1">
            <a:off x="6296029" y="2182374"/>
            <a:ext cx="505901" cy="8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Picture 108" descr="Лежачий полицейский - установка, продажа, купить лежачий полицейский, цена доступная."/>
          <p:cNvPicPr>
            <a:picLocks noChangeAspect="1" noChangeArrowheads="1"/>
          </p:cNvPicPr>
          <p:nvPr/>
        </p:nvPicPr>
        <p:blipFill>
          <a:blip r:embed="rId8" r:link="rId9" cstate="print"/>
          <a:srcRect l="35754" t="22163" r="35954" b="17229"/>
          <a:stretch>
            <a:fillRect/>
          </a:stretch>
        </p:blipFill>
        <p:spPr bwMode="auto">
          <a:xfrm rot="16200000" flipV="1">
            <a:off x="7899204" y="2186929"/>
            <a:ext cx="526292" cy="9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8" name="Прямая соединительная линия 137"/>
          <p:cNvCxnSpPr/>
          <p:nvPr/>
        </p:nvCxnSpPr>
        <p:spPr>
          <a:xfrm flipH="1" flipV="1">
            <a:off x="2060409" y="2751694"/>
            <a:ext cx="3851" cy="267807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flipV="1">
            <a:off x="6993452" y="2538749"/>
            <a:ext cx="0" cy="30648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 flipV="1">
            <a:off x="5540418" y="3744818"/>
            <a:ext cx="0" cy="12580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6" name="Прямоугольник 155"/>
          <p:cNvSpPr/>
          <p:nvPr/>
        </p:nvSpPr>
        <p:spPr>
          <a:xfrm>
            <a:off x="2149292" y="1787883"/>
            <a:ext cx="543242" cy="17603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7" name="Рисунок 1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49292" y="1793007"/>
            <a:ext cx="176047" cy="173339"/>
          </a:xfrm>
          <a:prstGeom prst="rect">
            <a:avLst/>
          </a:prstGeom>
        </p:spPr>
      </p:pic>
      <p:cxnSp>
        <p:nvCxnSpPr>
          <p:cNvPr id="165" name="Прямая соединительная линия 164"/>
          <p:cNvCxnSpPr/>
          <p:nvPr/>
        </p:nvCxnSpPr>
        <p:spPr>
          <a:xfrm flipH="1" flipV="1">
            <a:off x="7679655" y="2529606"/>
            <a:ext cx="12030" cy="308537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V="1">
            <a:off x="1310381" y="2568300"/>
            <a:ext cx="0" cy="292588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 rot="5400000">
            <a:off x="1041430" y="1577521"/>
            <a:ext cx="175540" cy="57010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22533" y="1773952"/>
            <a:ext cx="196345" cy="193324"/>
          </a:xfrm>
          <a:prstGeom prst="rect">
            <a:avLst/>
          </a:prstGeom>
        </p:spPr>
      </p:pic>
      <p:pic>
        <p:nvPicPr>
          <p:cNvPr id="12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026" y="5767447"/>
            <a:ext cx="106289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0" name="Прямая со стрелкой 179"/>
          <p:cNvCxnSpPr/>
          <p:nvPr/>
        </p:nvCxnSpPr>
        <p:spPr>
          <a:xfrm flipV="1">
            <a:off x="1815160" y="2894345"/>
            <a:ext cx="4692" cy="2632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 стрелкой 182"/>
          <p:cNvCxnSpPr/>
          <p:nvPr/>
        </p:nvCxnSpPr>
        <p:spPr>
          <a:xfrm>
            <a:off x="1596211" y="2877934"/>
            <a:ext cx="32887" cy="2501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/>
          <p:nvPr/>
        </p:nvCxnSpPr>
        <p:spPr>
          <a:xfrm>
            <a:off x="7318742" y="2913790"/>
            <a:ext cx="0" cy="2508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 стрелкой 184"/>
          <p:cNvCxnSpPr/>
          <p:nvPr/>
        </p:nvCxnSpPr>
        <p:spPr>
          <a:xfrm flipV="1">
            <a:off x="7504805" y="2983774"/>
            <a:ext cx="0" cy="2500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3" name="Picture 108" descr="Лежачий полицейский - установка, продажа, купить лежачий полицейский, цена доступная."/>
          <p:cNvPicPr>
            <a:picLocks noChangeAspect="1" noChangeArrowheads="1"/>
          </p:cNvPicPr>
          <p:nvPr/>
        </p:nvPicPr>
        <p:blipFill>
          <a:blip r:embed="rId8" r:link="rId9" cstate="print"/>
          <a:srcRect l="35754" t="22163" r="35954" b="17229"/>
          <a:stretch>
            <a:fillRect/>
          </a:stretch>
        </p:blipFill>
        <p:spPr bwMode="auto">
          <a:xfrm rot="10800000" flipV="1">
            <a:off x="1412495" y="3753729"/>
            <a:ext cx="526297" cy="10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Picture 108" descr="Лежачий полицейский - установка, продажа, купить лежачий полицейский, цена доступная."/>
          <p:cNvPicPr>
            <a:picLocks noChangeAspect="1" noChangeArrowheads="1"/>
          </p:cNvPicPr>
          <p:nvPr/>
        </p:nvPicPr>
        <p:blipFill>
          <a:blip r:embed="rId8" r:link="rId9" cstate="print"/>
          <a:srcRect l="35754" t="22163" r="35954" b="17229"/>
          <a:stretch>
            <a:fillRect/>
          </a:stretch>
        </p:blipFill>
        <p:spPr bwMode="auto">
          <a:xfrm rot="10800000" flipV="1">
            <a:off x="1450242" y="4306802"/>
            <a:ext cx="499177" cy="102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" name="Прямоугольник 191"/>
          <p:cNvSpPr/>
          <p:nvPr/>
        </p:nvSpPr>
        <p:spPr>
          <a:xfrm>
            <a:off x="6089944" y="1772818"/>
            <a:ext cx="625078" cy="18317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8" name="Рисунок 14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>
            <a:off x="1457829" y="5666199"/>
            <a:ext cx="508239" cy="200385"/>
          </a:xfrm>
          <a:prstGeom prst="rect">
            <a:avLst/>
          </a:prstGeom>
        </p:spPr>
      </p:pic>
      <p:pic>
        <p:nvPicPr>
          <p:cNvPr id="194" name="Рисунок 19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 rot="5400000">
            <a:off x="6578628" y="2109924"/>
            <a:ext cx="508239" cy="200385"/>
          </a:xfrm>
          <a:prstGeom prst="rect">
            <a:avLst/>
          </a:prstGeom>
        </p:spPr>
      </p:pic>
      <p:pic>
        <p:nvPicPr>
          <p:cNvPr id="195" name="Рисунок 19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 rot="16200000">
            <a:off x="1795444" y="2106586"/>
            <a:ext cx="503830" cy="203865"/>
          </a:xfrm>
          <a:prstGeom prst="rect">
            <a:avLst/>
          </a:prstGeom>
        </p:spPr>
      </p:pic>
      <p:pic>
        <p:nvPicPr>
          <p:cNvPr id="196" name="Рисунок 19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>
            <a:off x="7090186" y="2520457"/>
            <a:ext cx="508239" cy="200385"/>
          </a:xfrm>
          <a:prstGeom prst="rect">
            <a:avLst/>
          </a:prstGeom>
        </p:spPr>
      </p:pic>
      <p:pic>
        <p:nvPicPr>
          <p:cNvPr id="197" name="Рисунок 19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>
            <a:off x="7116669" y="5603548"/>
            <a:ext cx="460523" cy="200385"/>
          </a:xfrm>
          <a:prstGeom prst="rect">
            <a:avLst/>
          </a:prstGeom>
        </p:spPr>
      </p:pic>
      <p:pic>
        <p:nvPicPr>
          <p:cNvPr id="198" name="Рисунок 19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>
            <a:off x="1450244" y="2520458"/>
            <a:ext cx="473141" cy="200385"/>
          </a:xfrm>
          <a:prstGeom prst="rect">
            <a:avLst/>
          </a:prstGeom>
        </p:spPr>
      </p:pic>
      <p:pic>
        <p:nvPicPr>
          <p:cNvPr id="199" name="Рисунок 19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 rot="5400000">
            <a:off x="7625458" y="2109924"/>
            <a:ext cx="508239" cy="200385"/>
          </a:xfrm>
          <a:prstGeom prst="rect">
            <a:avLst/>
          </a:prstGeom>
        </p:spPr>
      </p:pic>
      <p:cxnSp>
        <p:nvCxnSpPr>
          <p:cNvPr id="212" name="Прямая соединительная линия 211"/>
          <p:cNvCxnSpPr/>
          <p:nvPr/>
        </p:nvCxnSpPr>
        <p:spPr>
          <a:xfrm>
            <a:off x="267569" y="5825922"/>
            <a:ext cx="809675" cy="444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/>
          <p:cNvCxnSpPr/>
          <p:nvPr/>
        </p:nvCxnSpPr>
        <p:spPr>
          <a:xfrm>
            <a:off x="876004" y="2568299"/>
            <a:ext cx="434377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2" name="Прямоугольник 181"/>
          <p:cNvSpPr/>
          <p:nvPr/>
        </p:nvSpPr>
        <p:spPr>
          <a:xfrm>
            <a:off x="7950781" y="1278409"/>
            <a:ext cx="226695" cy="13109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6" name="Стрелка вправо 185"/>
          <p:cNvSpPr/>
          <p:nvPr/>
        </p:nvSpPr>
        <p:spPr>
          <a:xfrm flipV="1">
            <a:off x="1786117" y="5742140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Стрелка вправо 227"/>
          <p:cNvSpPr/>
          <p:nvPr/>
        </p:nvSpPr>
        <p:spPr>
          <a:xfrm rot="10800000" flipV="1">
            <a:off x="1491830" y="5738265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9" name="Стрелка вправо 228"/>
          <p:cNvSpPr/>
          <p:nvPr/>
        </p:nvSpPr>
        <p:spPr>
          <a:xfrm rot="5400000" flipV="1">
            <a:off x="1976741" y="2295303"/>
            <a:ext cx="137268" cy="6536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0" name="Стрелка вправо 229"/>
          <p:cNvSpPr/>
          <p:nvPr/>
        </p:nvSpPr>
        <p:spPr>
          <a:xfrm rot="10800000" flipV="1">
            <a:off x="1475386" y="2598478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1" name="Стрелка вправо 230"/>
          <p:cNvSpPr/>
          <p:nvPr/>
        </p:nvSpPr>
        <p:spPr>
          <a:xfrm rot="15867338" flipV="1">
            <a:off x="1984430" y="2036180"/>
            <a:ext cx="137268" cy="4970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47989" y="4644273"/>
            <a:ext cx="245789" cy="47963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2" name="Рисунок 10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828" y="4863460"/>
            <a:ext cx="260445" cy="260445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1198420" y="2603330"/>
            <a:ext cx="232284" cy="87214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87548" y="2603330"/>
            <a:ext cx="218382" cy="214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Рисунок 16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21729">
            <a:off x="1194445" y="3036604"/>
            <a:ext cx="233069" cy="221041"/>
          </a:xfrm>
          <a:prstGeom prst="rect">
            <a:avLst/>
          </a:prstGeom>
        </p:spPr>
      </p:pic>
      <p:sp>
        <p:nvSpPr>
          <p:cNvPr id="232" name="Прямоугольник 231"/>
          <p:cNvSpPr/>
          <p:nvPr/>
        </p:nvSpPr>
        <p:spPr>
          <a:xfrm>
            <a:off x="1198420" y="4014751"/>
            <a:ext cx="244573" cy="269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3" name="Рисунок 242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77344" y="3999169"/>
            <a:ext cx="280485" cy="3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" name="Прямоугольник 245"/>
          <p:cNvSpPr/>
          <p:nvPr/>
        </p:nvSpPr>
        <p:spPr>
          <a:xfrm>
            <a:off x="1953341" y="4373824"/>
            <a:ext cx="219422" cy="239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" name="Рисунок 244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332" y="4357844"/>
            <a:ext cx="269440" cy="28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1" name="Прямоугольник 250"/>
          <p:cNvSpPr/>
          <p:nvPr/>
        </p:nvSpPr>
        <p:spPr>
          <a:xfrm>
            <a:off x="1207875" y="3521312"/>
            <a:ext cx="204620" cy="2086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2" name="Прямоугольник 251"/>
          <p:cNvSpPr/>
          <p:nvPr/>
        </p:nvSpPr>
        <p:spPr>
          <a:xfrm>
            <a:off x="1941368" y="3744817"/>
            <a:ext cx="219422" cy="228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2" name="Рисунок 241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54" y="3725001"/>
            <a:ext cx="277450" cy="28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" name="Рисунок 240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87548" y="3493031"/>
            <a:ext cx="247503" cy="26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5" name="Рисунок 254" descr="C:\Users\Оксана\AppData\Local\Temp\Rar$DIa4384.47650\1.23.g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288" y="4625215"/>
            <a:ext cx="263918" cy="2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9" name="Равнобедренный треугольник 238"/>
          <p:cNvSpPr/>
          <p:nvPr/>
        </p:nvSpPr>
        <p:spPr>
          <a:xfrm rot="10800000">
            <a:off x="6851073" y="4716016"/>
            <a:ext cx="239748" cy="20973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7" name="Рисунок 256" descr="C:\Users\Оксана\AppData\Local\Temp\Rar$DIa4384.47650\1.23.g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80997" y="3257645"/>
            <a:ext cx="263918" cy="2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" name="Рисунок 255" descr="C:\Users\Оксана\AppData\Local\Temp\Rar$DIa4384.47650\1.23.g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51073" y="4703189"/>
            <a:ext cx="263918" cy="2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0" name="Равнобедренный треугольник 259"/>
          <p:cNvSpPr/>
          <p:nvPr/>
        </p:nvSpPr>
        <p:spPr>
          <a:xfrm>
            <a:off x="7571278" y="5001038"/>
            <a:ext cx="239748" cy="20973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9" name="Рисунок 258" descr="C:\Users\Оксана\AppData\Local\Temp\Rar$DIa4384.47650\1.23.gi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445" y="4987797"/>
            <a:ext cx="263918" cy="23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" name="Рисунок 261" descr="D:\Мои документы\Загрузки\znaki\6.4.g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576" y="4539778"/>
            <a:ext cx="202059" cy="21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3" name="Рисунок 262" descr="D:\Мои документы\Загрузки\znaki\6.4.g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493" y="1772818"/>
            <a:ext cx="202059" cy="19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4" name="Прямоугольник 263"/>
          <p:cNvSpPr/>
          <p:nvPr/>
        </p:nvSpPr>
        <p:spPr>
          <a:xfrm>
            <a:off x="8002635" y="1778044"/>
            <a:ext cx="590751" cy="18317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5" name="Рисунок 26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62457">
            <a:off x="7992385" y="1770598"/>
            <a:ext cx="205065" cy="201910"/>
          </a:xfrm>
          <a:prstGeom prst="rect">
            <a:avLst/>
          </a:prstGeom>
        </p:spPr>
      </p:pic>
      <p:pic>
        <p:nvPicPr>
          <p:cNvPr id="266" name="Рисунок 26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4491">
            <a:off x="8388842" y="1767361"/>
            <a:ext cx="204544" cy="204544"/>
          </a:xfrm>
          <a:prstGeom prst="rect">
            <a:avLst/>
          </a:prstGeom>
        </p:spPr>
      </p:pic>
      <p:pic>
        <p:nvPicPr>
          <p:cNvPr id="267" name="Рисунок 266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28826" y="1768941"/>
            <a:ext cx="171530" cy="18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Рисунок 2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03997" y="1765185"/>
            <a:ext cx="211023" cy="189217"/>
          </a:xfrm>
          <a:prstGeom prst="rect">
            <a:avLst/>
          </a:prstGeom>
        </p:spPr>
      </p:pic>
      <p:pic>
        <p:nvPicPr>
          <p:cNvPr id="269" name="Рисунок 26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58498">
            <a:off x="6118140" y="1780002"/>
            <a:ext cx="184420" cy="184420"/>
          </a:xfrm>
          <a:prstGeom prst="rect">
            <a:avLst/>
          </a:prstGeom>
        </p:spPr>
      </p:pic>
      <p:pic>
        <p:nvPicPr>
          <p:cNvPr id="270" name="Рисунок 269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00081">
            <a:off x="8209177" y="1782563"/>
            <a:ext cx="171530" cy="18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1" name="Рисунок 270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12190" y="1793007"/>
            <a:ext cx="171530" cy="18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7617457" y="2480308"/>
            <a:ext cx="202151" cy="491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188" y="2747094"/>
            <a:ext cx="238208" cy="234543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6876253" y="2692676"/>
            <a:ext cx="213933" cy="43615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78359" y="2699162"/>
            <a:ext cx="218991" cy="215622"/>
          </a:xfrm>
          <a:prstGeom prst="rect">
            <a:avLst/>
          </a:prstGeom>
        </p:spPr>
      </p:pic>
      <p:pic>
        <p:nvPicPr>
          <p:cNvPr id="159" name="Рисунок 1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81861" y="2912739"/>
            <a:ext cx="204544" cy="204544"/>
          </a:xfrm>
          <a:prstGeom prst="rect">
            <a:avLst/>
          </a:prstGeom>
        </p:spPr>
      </p:pic>
      <p:sp>
        <p:nvSpPr>
          <p:cNvPr id="281" name="Стрелка вправо 280"/>
          <p:cNvSpPr/>
          <p:nvPr/>
        </p:nvSpPr>
        <p:spPr>
          <a:xfrm rot="10800000" flipV="1">
            <a:off x="7161113" y="5684888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2" name="Стрелка вправо 281"/>
          <p:cNvSpPr/>
          <p:nvPr/>
        </p:nvSpPr>
        <p:spPr>
          <a:xfrm flipV="1">
            <a:off x="7372651" y="5683154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3" name="Стрелка вправо 282"/>
          <p:cNvSpPr/>
          <p:nvPr/>
        </p:nvSpPr>
        <p:spPr>
          <a:xfrm flipV="1">
            <a:off x="7367537" y="2594545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4" name="Стрелка вправо 283"/>
          <p:cNvSpPr/>
          <p:nvPr/>
        </p:nvSpPr>
        <p:spPr>
          <a:xfrm rot="10800000" flipV="1">
            <a:off x="7125973" y="2596256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7" name="Стрелка вправо 286"/>
          <p:cNvSpPr/>
          <p:nvPr/>
        </p:nvSpPr>
        <p:spPr>
          <a:xfrm rot="16200000" flipV="1">
            <a:off x="6754780" y="2069822"/>
            <a:ext cx="137268" cy="7148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8" name="Стрелка вправо 287"/>
          <p:cNvSpPr/>
          <p:nvPr/>
        </p:nvSpPr>
        <p:spPr>
          <a:xfrm rot="16200000" flipV="1">
            <a:off x="7795766" y="2019799"/>
            <a:ext cx="137268" cy="76073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9" name="Стрелка вправо 288"/>
          <p:cNvSpPr/>
          <p:nvPr/>
        </p:nvSpPr>
        <p:spPr>
          <a:xfrm rot="5400000" flipV="1">
            <a:off x="6764428" y="2311849"/>
            <a:ext cx="137268" cy="7148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028" y="2452660"/>
            <a:ext cx="1062896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" name="Равнобедренный треугольник 275"/>
          <p:cNvSpPr/>
          <p:nvPr/>
        </p:nvSpPr>
        <p:spPr>
          <a:xfrm rot="10995256">
            <a:off x="1215903" y="2844484"/>
            <a:ext cx="231713" cy="167531"/>
          </a:xfrm>
          <a:prstGeom prst="triangle">
            <a:avLst>
              <a:gd name="adj" fmla="val 4383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5" name="Равнобедренный треугольник 294"/>
          <p:cNvSpPr/>
          <p:nvPr/>
        </p:nvSpPr>
        <p:spPr>
          <a:xfrm>
            <a:off x="1963506" y="5275207"/>
            <a:ext cx="197283" cy="162727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3" name="Рисунок 292" descr="C:\Users\Оксана\AppData\Local\Temp\Rar$DIa4384.26514\1.17.gif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324" y="5240668"/>
            <a:ext cx="265460" cy="2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" name="Рисунок 295" descr="C:\Users\Оксана\AppData\Local\Temp\Rar$DIa4384.26514\1.17.gif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86725" y="2824739"/>
            <a:ext cx="265460" cy="2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" name="Рисунок 296" descr="D:\Мои документы\Загрузки\znaki\6.4.g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55" y="5062255"/>
            <a:ext cx="202059" cy="19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" name="Стрелка вправо 298"/>
          <p:cNvSpPr/>
          <p:nvPr/>
        </p:nvSpPr>
        <p:spPr>
          <a:xfrm flipV="1">
            <a:off x="1765054" y="2598477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4" name="Рисунок 30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>
            <a:off x="1459946" y="1754017"/>
            <a:ext cx="473141" cy="200385"/>
          </a:xfrm>
          <a:prstGeom prst="rect">
            <a:avLst/>
          </a:prstGeom>
        </p:spPr>
      </p:pic>
      <p:pic>
        <p:nvPicPr>
          <p:cNvPr id="306" name="Рисунок 30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25339" y="1791072"/>
            <a:ext cx="186851" cy="177208"/>
          </a:xfrm>
          <a:prstGeom prst="rect">
            <a:avLst/>
          </a:prstGeom>
        </p:spPr>
      </p:pic>
      <p:pic>
        <p:nvPicPr>
          <p:cNvPr id="307" name="Рисунок 306" descr="D:\Мои документы\Загрузки\znaki\6.4.g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46851" y="1793074"/>
            <a:ext cx="166463" cy="16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" name="Стрелка вправо 307"/>
          <p:cNvSpPr/>
          <p:nvPr/>
        </p:nvSpPr>
        <p:spPr>
          <a:xfrm flipV="1">
            <a:off x="1699830" y="1827468"/>
            <a:ext cx="154921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9" name="Стрелка вправо 308"/>
          <p:cNvSpPr/>
          <p:nvPr/>
        </p:nvSpPr>
        <p:spPr>
          <a:xfrm rot="10800000">
            <a:off x="1491828" y="1824030"/>
            <a:ext cx="120825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1" name="Прямоугольник 310"/>
          <p:cNvSpPr/>
          <p:nvPr/>
        </p:nvSpPr>
        <p:spPr>
          <a:xfrm>
            <a:off x="432380" y="2457980"/>
            <a:ext cx="331854" cy="17192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0" name="Рисунок 15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5228" y="2457020"/>
            <a:ext cx="177271" cy="177271"/>
          </a:xfrm>
          <a:prstGeom prst="rect">
            <a:avLst/>
          </a:prstGeom>
        </p:spPr>
      </p:pic>
      <p:pic>
        <p:nvPicPr>
          <p:cNvPr id="302" name="Рисунок 301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1867" y="2460955"/>
            <a:ext cx="168777" cy="17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3" name="Стрелка вправо 312"/>
          <p:cNvSpPr/>
          <p:nvPr/>
        </p:nvSpPr>
        <p:spPr>
          <a:xfrm rot="5400000" flipV="1">
            <a:off x="7802220" y="2283210"/>
            <a:ext cx="137268" cy="8146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2" name="Равнобедренный треугольник 291"/>
          <p:cNvSpPr/>
          <p:nvPr/>
        </p:nvSpPr>
        <p:spPr>
          <a:xfrm rot="10953397">
            <a:off x="7598567" y="2527541"/>
            <a:ext cx="196895" cy="16731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4" name="Рисунок 313" descr="C:\Users\Оксана\AppData\Local\Temp\Rar$DIa5796.17121\2.4.gif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709" y="2529606"/>
            <a:ext cx="187867" cy="16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" name="Рисунок 3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3" b="15511"/>
          <a:stretch/>
        </p:blipFill>
        <p:spPr>
          <a:xfrm>
            <a:off x="7107734" y="1763533"/>
            <a:ext cx="473141" cy="200385"/>
          </a:xfrm>
          <a:prstGeom prst="rect">
            <a:avLst/>
          </a:prstGeom>
        </p:spPr>
      </p:pic>
      <p:sp>
        <p:nvSpPr>
          <p:cNvPr id="317" name="Стрелка вправо 316"/>
          <p:cNvSpPr/>
          <p:nvPr/>
        </p:nvSpPr>
        <p:spPr>
          <a:xfrm rot="10800000" flipV="1">
            <a:off x="7125973" y="1834728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8" name="Стрелка вправо 317"/>
          <p:cNvSpPr/>
          <p:nvPr/>
        </p:nvSpPr>
        <p:spPr>
          <a:xfrm flipV="1">
            <a:off x="7391789" y="1832691"/>
            <a:ext cx="137268" cy="5220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0" name="Рисунок 319" descr="D:\Мои документы\Загрузки\znaki\5.20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31228">
            <a:off x="1031472" y="1779415"/>
            <a:ext cx="168777" cy="17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/>
          <p:cNvSpPr/>
          <p:nvPr/>
        </p:nvSpPr>
        <p:spPr>
          <a:xfrm>
            <a:off x="90379" y="582346"/>
            <a:ext cx="2513743" cy="1132359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rgbClr val="FF0000"/>
                </a:solidFill>
              </a:rPr>
              <a:t>     </a:t>
            </a:r>
            <a:endParaRPr lang="ru-RU" sz="9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900">
                <a:solidFill>
                  <a:srgbClr val="FF0000"/>
                </a:solidFill>
              </a:rPr>
              <a:t> </a:t>
            </a:r>
            <a:r>
              <a:rPr lang="ru-RU" sz="900" smtClean="0">
                <a:solidFill>
                  <a:srgbClr val="FF0000"/>
                </a:solidFill>
              </a:rPr>
              <a:t>            </a:t>
            </a:r>
            <a:r>
              <a:rPr lang="ru-RU" sz="800" dirty="0" smtClean="0">
                <a:solidFill>
                  <a:srgbClr val="FF0000"/>
                </a:solidFill>
              </a:rPr>
              <a:t>образовательное учреждение</a:t>
            </a:r>
          </a:p>
          <a:p>
            <a:pPr>
              <a:lnSpc>
                <a:spcPct val="150000"/>
              </a:lnSpc>
            </a:pPr>
            <a:r>
              <a:rPr lang="ru-RU" sz="800" dirty="0">
                <a:solidFill>
                  <a:srgbClr val="FF0000"/>
                </a:solidFill>
              </a:rPr>
              <a:t> </a:t>
            </a:r>
            <a:r>
              <a:rPr lang="ru-RU" sz="800" dirty="0" smtClean="0">
                <a:solidFill>
                  <a:srgbClr val="FF0000"/>
                </a:solidFill>
              </a:rPr>
              <a:t>             тротуар </a:t>
            </a:r>
          </a:p>
          <a:p>
            <a:pPr>
              <a:lnSpc>
                <a:spcPct val="150000"/>
              </a:lnSpc>
            </a:pPr>
            <a:r>
              <a:rPr lang="ru-RU" sz="800" dirty="0" smtClean="0">
                <a:solidFill>
                  <a:srgbClr val="FF0000"/>
                </a:solidFill>
              </a:rPr>
              <a:t>              проезжая часть </a:t>
            </a:r>
            <a:endParaRPr lang="ru-RU" sz="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800" dirty="0">
                <a:solidFill>
                  <a:srgbClr val="FF0000"/>
                </a:solidFill>
              </a:rPr>
              <a:t> </a:t>
            </a:r>
            <a:r>
              <a:rPr lang="ru-RU" sz="800" dirty="0" smtClean="0">
                <a:solidFill>
                  <a:srgbClr val="FF0000"/>
                </a:solidFill>
              </a:rPr>
              <a:t>             жилая застройка</a:t>
            </a:r>
          </a:p>
          <a:p>
            <a:pPr algn="ctr">
              <a:lnSpc>
                <a:spcPct val="150000"/>
              </a:lnSpc>
            </a:pPr>
            <a:r>
              <a:rPr lang="ru-RU" sz="800" dirty="0" smtClean="0">
                <a:solidFill>
                  <a:srgbClr val="FF0000"/>
                </a:solidFill>
              </a:rPr>
              <a:t>         направление движения транспортного средства </a:t>
            </a:r>
          </a:p>
          <a:p>
            <a:pPr>
              <a:lnSpc>
                <a:spcPct val="150000"/>
              </a:lnSpc>
            </a:pPr>
            <a:r>
              <a:rPr lang="ru-RU" sz="900" dirty="0">
                <a:solidFill>
                  <a:srgbClr val="FF0000"/>
                </a:solidFill>
              </a:rPr>
              <a:t> </a:t>
            </a:r>
            <a:r>
              <a:rPr lang="ru-RU" sz="900" dirty="0" smtClean="0">
                <a:solidFill>
                  <a:srgbClr val="FF0000"/>
                </a:solidFill>
              </a:rPr>
              <a:t>            </a:t>
            </a:r>
            <a:r>
              <a:rPr lang="ru-RU" sz="800" dirty="0" smtClean="0">
                <a:solidFill>
                  <a:srgbClr val="FF0000"/>
                </a:solidFill>
              </a:rPr>
              <a:t>направление движения детей</a:t>
            </a:r>
          </a:p>
          <a:p>
            <a:pPr algn="ctr">
              <a:lnSpc>
                <a:spcPct val="150000"/>
              </a:lnSpc>
            </a:pPr>
            <a:endParaRPr lang="ru-RU" sz="900" dirty="0">
              <a:solidFill>
                <a:srgbClr val="FF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11955" y="602739"/>
            <a:ext cx="215362" cy="1440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4" name="Picture 3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34" y="795006"/>
            <a:ext cx="207083" cy="143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" name="Прямоугольник 62"/>
          <p:cNvSpPr/>
          <p:nvPr/>
        </p:nvSpPr>
        <p:spPr>
          <a:xfrm>
            <a:off x="111955" y="1196325"/>
            <a:ext cx="212698" cy="144016"/>
          </a:xfrm>
          <a:prstGeom prst="rect">
            <a:avLst/>
          </a:prstGeom>
          <a:solidFill>
            <a:srgbClr val="FF99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125742" y="1412776"/>
            <a:ext cx="2163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109893" y="1628800"/>
            <a:ext cx="21221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 flipH="1">
            <a:off x="93251" y="1484784"/>
            <a:ext cx="2301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111955" y="999067"/>
            <a:ext cx="215362" cy="14334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3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50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План-схема безопасного маршрута движения  </dc:title>
  <dc:creator>User</dc:creator>
  <cp:lastModifiedBy>Оксана</cp:lastModifiedBy>
  <cp:revision>45</cp:revision>
  <cp:lastPrinted>2021-02-19T09:58:09Z</cp:lastPrinted>
  <dcterms:created xsi:type="dcterms:W3CDTF">2021-02-09T06:32:59Z</dcterms:created>
  <dcterms:modified xsi:type="dcterms:W3CDTF">2021-03-17T08:16:10Z</dcterms:modified>
</cp:coreProperties>
</file>